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138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603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8295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315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840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047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95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95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59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4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57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DAB42-F506-4DF4-8C20-C90D929E9F5B}" type="datetimeFigureOut">
              <a:rPr lang="de-DE" smtClean="0"/>
              <a:t>04.02.2019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7F28B-F0F8-4709-B431-C6890290FB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552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762" y="26859"/>
            <a:ext cx="5895238" cy="360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143" y="3626859"/>
            <a:ext cx="5742857" cy="320952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874097" y="3331559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IIgs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6278115-1186-41F0-83CA-1B41800ED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56" y="122036"/>
            <a:ext cx="5911629" cy="211782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A428FBE-40B7-4515-941F-A73A112A1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451" y="2536879"/>
            <a:ext cx="5735788" cy="258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7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76" y="121200"/>
            <a:ext cx="7009524" cy="505714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38" y="185717"/>
            <a:ext cx="3933333" cy="4323809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025718" y="48423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0230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Breitbild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Reitz, Florian</dc:creator>
  <cp:lastModifiedBy>Reitz, Florian</cp:lastModifiedBy>
  <cp:revision>5</cp:revision>
  <dcterms:created xsi:type="dcterms:W3CDTF">2017-08-31T14:32:53Z</dcterms:created>
  <dcterms:modified xsi:type="dcterms:W3CDTF">2019-02-04T18:14:40Z</dcterms:modified>
</cp:coreProperties>
</file>